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56" r:id="rId2"/>
    <p:sldId id="288" r:id="rId3"/>
    <p:sldId id="308" r:id="rId4"/>
    <p:sldId id="283" r:id="rId5"/>
    <p:sldId id="284" r:id="rId6"/>
    <p:sldId id="259" r:id="rId7"/>
    <p:sldId id="260" r:id="rId8"/>
    <p:sldId id="285" r:id="rId9"/>
    <p:sldId id="309" r:id="rId10"/>
    <p:sldId id="310" r:id="rId11"/>
    <p:sldId id="274" r:id="rId12"/>
    <p:sldId id="298" r:id="rId13"/>
    <p:sldId id="261" r:id="rId14"/>
    <p:sldId id="264" r:id="rId15"/>
    <p:sldId id="269" r:id="rId16"/>
    <p:sldId id="307" r:id="rId17"/>
    <p:sldId id="300" r:id="rId18"/>
    <p:sldId id="270" r:id="rId19"/>
    <p:sldId id="271" r:id="rId20"/>
    <p:sldId id="287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56E9D-BF00-47EC-9B9C-C91596FB4B6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2BA31-279B-47F7-9ED3-1669C0C5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3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2BA31-279B-47F7-9ED3-1669C0C5709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30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2BA31-279B-47F7-9ED3-1669C0C5709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9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99BCA2-AEBE-48AD-B1A8-9F4BB7F35EF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70B6E9-D43D-4E99-9438-813EE849B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9BCA2-AEBE-48AD-B1A8-9F4BB7F35EF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0B6E9-D43D-4E99-9438-813EE849B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99BCA2-AEBE-48AD-B1A8-9F4BB7F35EF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70B6E9-D43D-4E99-9438-813EE849B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9BCA2-AEBE-48AD-B1A8-9F4BB7F35EF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0B6E9-D43D-4E99-9438-813EE849B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99BCA2-AEBE-48AD-B1A8-9F4BB7F35EF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D70B6E9-D43D-4E99-9438-813EE849B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9BCA2-AEBE-48AD-B1A8-9F4BB7F35EF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0B6E9-D43D-4E99-9438-813EE849B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9BCA2-AEBE-48AD-B1A8-9F4BB7F35EF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0B6E9-D43D-4E99-9438-813EE849B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9BCA2-AEBE-48AD-B1A8-9F4BB7F35EF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0B6E9-D43D-4E99-9438-813EE849B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99BCA2-AEBE-48AD-B1A8-9F4BB7F35EF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0B6E9-D43D-4E99-9438-813EE849B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9BCA2-AEBE-48AD-B1A8-9F4BB7F35EF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0B6E9-D43D-4E99-9438-813EE849B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9BCA2-AEBE-48AD-B1A8-9F4BB7F35EF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0B6E9-D43D-4E99-9438-813EE849B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99BCA2-AEBE-48AD-B1A8-9F4BB7F35EF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D70B6E9-D43D-4E99-9438-813EE849B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76672"/>
            <a:ext cx="7479518" cy="6000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Школьный спортивный клуб «Олимпиец»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495349"/>
            <a:ext cx="5579004" cy="156685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МБОУ СОШ №25 с. Романовка </a:t>
            </a:r>
            <a:r>
              <a:rPr lang="ru-RU" sz="1600" dirty="0" err="1" smtClean="0">
                <a:solidFill>
                  <a:srgbClr val="FFFF00"/>
                </a:solidFill>
              </a:rPr>
              <a:t>Шкотовского</a:t>
            </a:r>
            <a:r>
              <a:rPr lang="ru-RU" sz="1600" dirty="0" smtClean="0">
                <a:solidFill>
                  <a:srgbClr val="FFFF00"/>
                </a:solidFill>
              </a:rPr>
              <a:t> района Приморского края. 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38688" y="3620747"/>
            <a:ext cx="259228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>
                <a:solidFill>
                  <a:srgbClr val="002060"/>
                </a:solidFill>
              </a:rPr>
              <a:t>Обучающиеся 5-11 классов, физорги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35611" y="3620747"/>
            <a:ext cx="266429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>
                <a:solidFill>
                  <a:srgbClr val="002060"/>
                </a:solidFill>
              </a:rPr>
              <a:t>Инструктора -общественники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1700808"/>
            <a:ext cx="266429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>
                <a:solidFill>
                  <a:srgbClr val="002060"/>
                </a:solidFill>
              </a:rPr>
              <a:t>Учитель физической культуры,</a:t>
            </a:r>
          </a:p>
          <a:p>
            <a:pPr lvl="0"/>
            <a:r>
              <a:rPr lang="ru-RU" b="1">
                <a:solidFill>
                  <a:srgbClr val="002060"/>
                </a:solidFill>
              </a:rPr>
              <a:t>руководитель клуба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4072" y="1710251"/>
            <a:ext cx="25922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5504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kern="0" cap="none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Arial Black" pitchFamily="34" charset="0"/>
              </a:rPr>
              <a:t>Основным органом управления клубом является Совет ШСК</a:t>
            </a:r>
            <a:br>
              <a:rPr lang="ru-RU" sz="2800" kern="0" cap="none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Arial Black" pitchFamily="34" charset="0"/>
              </a:rPr>
            </a:br>
            <a:endParaRPr lang="ru-RU" sz="2800" dirty="0"/>
          </a:p>
        </p:txBody>
      </p:sp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1655318" y="1844824"/>
            <a:ext cx="2556641" cy="1363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Администрация школы: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директор школы</a:t>
            </a:r>
          </a:p>
          <a:p>
            <a:pPr lvl="0"/>
            <a:r>
              <a:rPr lang="ru-RU" b="1" dirty="0" err="1">
                <a:solidFill>
                  <a:srgbClr val="002060"/>
                </a:solidFill>
              </a:rPr>
              <a:t>зам.директора</a:t>
            </a:r>
            <a:r>
              <a:rPr lang="ru-RU" b="1" dirty="0">
                <a:solidFill>
                  <a:srgbClr val="002060"/>
                </a:solidFill>
              </a:rPr>
              <a:t> по ВР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10276" y="3208416"/>
            <a:ext cx="1512168" cy="7966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Совет    ШСК 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46357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         ШСК имеет прекрасную базу для  своей деятельности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      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Универсальная спортивная площадка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2" y="1916832"/>
            <a:ext cx="3496052" cy="26195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8"/>
            <a:ext cx="3864848" cy="289592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Новая площадка </a:t>
            </a:r>
            <a:r>
              <a:rPr lang="ru-RU" dirty="0" err="1" smtClean="0"/>
              <a:t>гто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447" y="2236372"/>
            <a:ext cx="5013176" cy="37598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0403" y="2346996"/>
            <a:ext cx="5013486" cy="35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15492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rgbClr val="FFFF00"/>
                </a:solidFill>
              </a:rPr>
              <a:t>Обновлённый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   Спортивный  зал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0586" y="1043830"/>
            <a:ext cx="4624236" cy="565016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39136" cy="166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            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100" dirty="0" smtClean="0">
                <a:solidFill>
                  <a:srgbClr val="FFFF00"/>
                </a:solidFill>
              </a:rPr>
              <a:t>Участие  клуба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         в  школьных                           соревнованиях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                           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08988"/>
            <a:ext cx="7239000" cy="4846320"/>
          </a:xfrm>
        </p:spPr>
        <p:txBody>
          <a:bodyPr/>
          <a:lstStyle/>
          <a:p>
            <a:r>
              <a:rPr lang="ru-RU" dirty="0" smtClean="0"/>
              <a:t>Соревнование по русской лапте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5673" y="2581711"/>
            <a:ext cx="4742970" cy="3557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6989" y="2595973"/>
            <a:ext cx="4740227" cy="355517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Соревнование по волейболу  и баскетболу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0447" y="2081185"/>
            <a:ext cx="4844225" cy="363316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446" y="2603369"/>
            <a:ext cx="4837363" cy="362802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«Веселые старты»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1344"/>
            <a:ext cx="7239000" cy="4343400"/>
          </a:xfrm>
        </p:spPr>
      </p:pic>
    </p:spTree>
    <p:extLst>
      <p:ext uri="{BB962C8B-B14F-4D97-AF65-F5344CB8AC3E}">
        <p14:creationId xmlns:p14="http://schemas.microsoft.com/office/powerpoint/2010/main" val="279949440"/>
      </p:ext>
    </p:extLst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239000" cy="1143000"/>
          </a:xfrm>
        </p:spPr>
        <p:txBody>
          <a:bodyPr/>
          <a:lstStyle/>
          <a:p>
            <a:r>
              <a:rPr lang="ru-RU" dirty="0" smtClean="0"/>
              <a:t>День здоровья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806729" cy="270378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2764004" cy="4913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9411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здорово что все мы здесь </a:t>
            </a:r>
            <a:r>
              <a:rPr lang="ru-RU" smtClean="0"/>
              <a:t>сегодня собрались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979785"/>
      </p:ext>
    </p:extLst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Участие в районных соревнованиях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Баскетбол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5569" y="2302551"/>
            <a:ext cx="4913784" cy="368533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sz="3200" smtClean="0"/>
              <a:t>Настольный </a:t>
            </a:r>
            <a:r>
              <a:rPr lang="ru-RU" sz="3200" smtClean="0"/>
              <a:t>теннис</a:t>
            </a:r>
            <a:endParaRPr lang="ru-RU" sz="27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3723" y="2177380"/>
            <a:ext cx="4848225" cy="3636168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создания школьного спортивного клуба «Олимпиец»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7615262" cy="4312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ШСК </a:t>
            </a:r>
            <a:r>
              <a:rPr lang="ru-RU" dirty="0"/>
              <a:t>«Олимпиец»  был создан </a:t>
            </a:r>
            <a:r>
              <a:rPr lang="ru-RU" dirty="0" smtClean="0"/>
              <a:t>17 марта </a:t>
            </a:r>
            <a:r>
              <a:rPr lang="ru-RU" dirty="0"/>
              <a:t>2014      года (приказ №48/1 от 17.03.2014 г</a:t>
            </a:r>
            <a:r>
              <a:rPr lang="ru-RU" dirty="0" smtClean="0"/>
              <a:t>.)</a:t>
            </a:r>
          </a:p>
          <a:p>
            <a:r>
              <a:rPr lang="ru-RU" dirty="0" smtClean="0"/>
              <a:t>Цель  программы: Реализация комплекса мер по созданию условий занятий физической культурой и спортом в МБОУ СОШ №25</a:t>
            </a:r>
          </a:p>
          <a:p>
            <a:r>
              <a:rPr lang="ru-RU" dirty="0" smtClean="0"/>
              <a:t>Задача: Привлечь школьников и местное население к систематическим занятиям физической культурой и спортом.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Волейбол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Сдача нормативов </a:t>
            </a:r>
            <a:r>
              <a:rPr lang="ru-RU" dirty="0" err="1" smtClean="0"/>
              <a:t>гто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6009469" cy="40063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2811003" cy="25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88814"/>
      </p:ext>
    </p:extLst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Эмблема ШСК «Олимпиец»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19813"/>
            <a:ext cx="5696726" cy="5113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782" y="5917633"/>
            <a:ext cx="616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Девиз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клуба: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dirty="0" smtClean="0"/>
              <a:t>Всегда </a:t>
            </a:r>
            <a:r>
              <a:rPr lang="ru-RU" sz="2400" dirty="0"/>
              <a:t>только вперёд!</a:t>
            </a:r>
          </a:p>
        </p:txBody>
      </p:sp>
    </p:spTree>
    <p:extLst>
      <p:ext uri="{BB962C8B-B14F-4D97-AF65-F5344CB8AC3E}">
        <p14:creationId xmlns:p14="http://schemas.microsoft.com/office/powerpoint/2010/main" val="59938637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Задачи клуба: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400" dirty="0" smtClean="0"/>
              <a:t>Активизация физкультурно-спортивной  работы и участие всех учащихся в спортивной жизни  школы </a:t>
            </a:r>
            <a:r>
              <a:rPr lang="ru-RU" sz="4400" smtClean="0"/>
              <a:t>и района;</a:t>
            </a:r>
            <a:endParaRPr lang="ru-RU" sz="4400" dirty="0" smtClean="0"/>
          </a:p>
          <a:p>
            <a:r>
              <a:rPr lang="ru-RU" sz="4400" dirty="0" smtClean="0"/>
              <a:t> Укрепление здоровья и физическое совершенствование учащихся на основе систематически организованных внеклассных спортивно-оздоровительных занятий   для детей, учителей, родителей; </a:t>
            </a:r>
          </a:p>
          <a:p>
            <a:r>
              <a:rPr lang="ru-RU" sz="4400" dirty="0" smtClean="0"/>
              <a:t>Закрепление и совершенствование умений и навыков, полученных на уроках физической культуры, формирование жизненно необходимых физических качеств, подготовка к сдаче нормативов комплекса ГТО; </a:t>
            </a:r>
          </a:p>
          <a:p>
            <a:r>
              <a:rPr lang="ru-RU" sz="4400" dirty="0" smtClean="0"/>
              <a:t>Воспитание общественной активности и трудолюбия, творчества и организаторских способностей;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Функции клуба: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обеспечение систематического проведения внеклассных физкультурно-спортивных мероприятий с учащимися; </a:t>
            </a:r>
          </a:p>
          <a:p>
            <a:r>
              <a:rPr lang="ru-RU" dirty="0" smtClean="0"/>
              <a:t>организация постоянно действующих спортивных секций и групп общей физической подготовки для учащихся; </a:t>
            </a:r>
          </a:p>
          <a:p>
            <a:r>
              <a:rPr lang="ru-RU" dirty="0" smtClean="0"/>
              <a:t>проведение внутришкольных соревнований, товарищеских спортивных встреч между школами, участие в районных соревнованиях.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Совет  клуба: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Autofit/>
          </a:bodyPr>
          <a:lstStyle/>
          <a:p>
            <a:r>
              <a:rPr lang="ru-RU" sz="1800" dirty="0" smtClean="0"/>
              <a:t>Руководитель  ШСК «Олимпиец» – </a:t>
            </a:r>
            <a:r>
              <a:rPr lang="ru-RU" sz="1800" dirty="0" err="1" smtClean="0"/>
              <a:t>Корчемкина</a:t>
            </a:r>
            <a:r>
              <a:rPr lang="ru-RU" sz="1800" dirty="0" smtClean="0"/>
              <a:t> Ирина Викторовна, учитель физической культуры МБОУ «СОШ № 25» </a:t>
            </a:r>
          </a:p>
          <a:p>
            <a:pPr algn="just"/>
            <a:r>
              <a:rPr lang="ru-RU" sz="1800" dirty="0" smtClean="0"/>
              <a:t>Совет клуба:</a:t>
            </a:r>
          </a:p>
          <a:p>
            <a:pPr algn="just">
              <a:buNone/>
            </a:pPr>
            <a:r>
              <a:rPr lang="ru-RU" sz="2000" dirty="0" smtClean="0"/>
              <a:t>   1.Макавозова Оксана Сергеевна.</a:t>
            </a:r>
            <a:r>
              <a:rPr lang="ru-RU" sz="1800" dirty="0" smtClean="0"/>
              <a:t>, учитель начальных классов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2.Кот Вера Ивановна – зам.директора школы по ВР</a:t>
            </a:r>
          </a:p>
          <a:p>
            <a:pPr algn="just">
              <a:buNone/>
            </a:pPr>
            <a:r>
              <a:rPr lang="ru-RU" sz="1800" dirty="0" smtClean="0"/>
              <a:t>     3 Ларченко Анастасия-ученица 9 класса.                     </a:t>
            </a:r>
          </a:p>
          <a:p>
            <a:pPr>
              <a:buNone/>
            </a:pPr>
            <a:r>
              <a:rPr lang="ru-RU" sz="1800" dirty="0" smtClean="0"/>
              <a:t>    4.Бондаренко Светлана- ученица 9 класс, «Лучший спортсмен школы»</a:t>
            </a:r>
          </a:p>
          <a:p>
            <a:pPr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5.Багин Шамиль  – ученик 8 класса</a:t>
            </a:r>
          </a:p>
          <a:p>
            <a:pPr algn="just">
              <a:buNone/>
            </a:pPr>
            <a:r>
              <a:rPr lang="ru-RU" sz="1800" dirty="0" smtClean="0"/>
              <a:t>    6.Лещёва Анастасия  – ученица 10 класса</a:t>
            </a:r>
          </a:p>
          <a:p>
            <a:pPr algn="just">
              <a:buNone/>
            </a:pPr>
            <a:r>
              <a:rPr lang="ru-RU" sz="1800" dirty="0" smtClean="0"/>
              <a:t>                                    </a:t>
            </a:r>
          </a:p>
          <a:p>
            <a:pPr algn="ctr">
              <a:buNone/>
            </a:pP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           </a:t>
            </a:r>
            <a:br>
              <a:rPr lang="ru-RU" smtClean="0"/>
            </a:br>
            <a:r>
              <a:rPr lang="ru-RU" smtClean="0"/>
              <a:t>  </a:t>
            </a:r>
            <a:r>
              <a:rPr lang="ru-RU" dirty="0" smtClean="0"/>
              <a:t>Спортивные    </a:t>
            </a:r>
            <a:r>
              <a:rPr lang="ru-RU" dirty="0" smtClean="0">
                <a:solidFill>
                  <a:srgbClr val="FFFF00"/>
                </a:solidFill>
              </a:rPr>
              <a:t> Секции и кружки.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Волейбол – </a:t>
            </a:r>
            <a:r>
              <a:rPr lang="ru-RU" dirty="0" err="1" smtClean="0"/>
              <a:t>Корчемкина</a:t>
            </a:r>
            <a:r>
              <a:rPr lang="ru-RU" dirty="0" smtClean="0"/>
              <a:t> И.В</a:t>
            </a:r>
          </a:p>
          <a:p>
            <a:r>
              <a:rPr lang="ru-RU" dirty="0" smtClean="0"/>
              <a:t>Баскетбол – </a:t>
            </a:r>
            <a:r>
              <a:rPr lang="ru-RU" dirty="0" err="1" smtClean="0"/>
              <a:t>Корчемкина</a:t>
            </a:r>
            <a:r>
              <a:rPr lang="ru-RU" dirty="0" smtClean="0"/>
              <a:t> И.В.</a:t>
            </a:r>
          </a:p>
          <a:p>
            <a:r>
              <a:rPr lang="ru-RU" dirty="0" smtClean="0"/>
              <a:t>Хоккей –</a:t>
            </a:r>
            <a:r>
              <a:rPr lang="ru-RU" dirty="0" err="1" smtClean="0"/>
              <a:t>Лещёв</a:t>
            </a:r>
            <a:r>
              <a:rPr lang="ru-RU" dirty="0" smtClean="0"/>
              <a:t> А.Е.</a:t>
            </a:r>
          </a:p>
          <a:p>
            <a:r>
              <a:rPr lang="ru-RU" dirty="0" smtClean="0"/>
              <a:t>Кружок «Белая ладья – </a:t>
            </a:r>
            <a:r>
              <a:rPr lang="ru-RU" dirty="0" err="1" smtClean="0"/>
              <a:t>Бирюльчик</a:t>
            </a:r>
            <a:r>
              <a:rPr lang="ru-RU" dirty="0" smtClean="0"/>
              <a:t> Н.В.</a:t>
            </a:r>
          </a:p>
          <a:p>
            <a:r>
              <a:rPr lang="ru-RU" dirty="0" err="1" smtClean="0"/>
              <a:t>Киокушинкай</a:t>
            </a:r>
            <a:r>
              <a:rPr lang="ru-RU" dirty="0" smtClean="0"/>
              <a:t>  - Романюк И.Н.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Учёт и отчётность </a:t>
            </a:r>
            <a:r>
              <a:rPr lang="ru-RU" dirty="0" err="1" smtClean="0">
                <a:solidFill>
                  <a:srgbClr val="FFFF00"/>
                </a:solidFill>
              </a:rPr>
              <a:t>шск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календарь спортивно-массовых мероприятий на учебный год;</a:t>
            </a:r>
          </a:p>
          <a:p>
            <a:r>
              <a:rPr lang="ru-RU" dirty="0" smtClean="0"/>
              <a:t>журнал учета занятий в спортивных секциях;</a:t>
            </a:r>
          </a:p>
          <a:p>
            <a:r>
              <a:rPr lang="ru-RU" dirty="0" smtClean="0"/>
              <a:t>программы,  расписание занятий спортивных секций;</a:t>
            </a:r>
          </a:p>
          <a:p>
            <a:r>
              <a:rPr lang="ru-RU" dirty="0" smtClean="0"/>
              <a:t>положение о проводимых соревнованиях.</a:t>
            </a:r>
          </a:p>
          <a:p>
            <a:r>
              <a:rPr lang="ru-RU" dirty="0" smtClean="0"/>
              <a:t>протоколы соревнований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03848" y="4411412"/>
            <a:ext cx="4533528" cy="8897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2959700"/>
            <a:ext cx="4752528" cy="864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700808"/>
            <a:ext cx="5482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96"/>
            <a:ext cx="7239000" cy="110234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В рамках работы ШСК «Олимпиец» реализуются следующие направления деятельности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1223844"/>
            <a:ext cx="7643192" cy="40773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sz="2900" dirty="0" err="1" smtClean="0">
                <a:solidFill>
                  <a:schemeClr val="bg1"/>
                </a:solidFill>
              </a:rPr>
              <a:t>Физкультурно</a:t>
            </a:r>
            <a:r>
              <a:rPr lang="ru-RU" sz="2900" dirty="0" smtClean="0">
                <a:solidFill>
                  <a:schemeClr val="bg1"/>
                </a:solidFill>
              </a:rPr>
              <a:t> – оздоровительное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Спортивное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Образовательное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812604"/>
      </p:ext>
    </p:extLst>
  </p:cSld>
  <p:clrMapOvr>
    <a:masterClrMapping/>
  </p:clrMapOvr>
  <p:transition spd="slow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377</Words>
  <Application>Microsoft Office PowerPoint</Application>
  <PresentationFormat>Экран (4:3)</PresentationFormat>
  <Paragraphs>77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 Black</vt:lpstr>
      <vt:lpstr>Calibri</vt:lpstr>
      <vt:lpstr>Trebuchet MS</vt:lpstr>
      <vt:lpstr>Wingdings</vt:lpstr>
      <vt:lpstr>Wingdings 2</vt:lpstr>
      <vt:lpstr>Изящная</vt:lpstr>
      <vt:lpstr>                Школьный спортивный клуб «Олимпиец»       </vt:lpstr>
      <vt:lpstr>История создания школьного спортивного клуба «Олимпиец»</vt:lpstr>
      <vt:lpstr>    Эмблема ШСК «Олимпиец»</vt:lpstr>
      <vt:lpstr>Задачи клуба:</vt:lpstr>
      <vt:lpstr>Функции клуба:</vt:lpstr>
      <vt:lpstr>Совет  клуба:</vt:lpstr>
      <vt:lpstr>              Спортивные     Секции и кружки.</vt:lpstr>
      <vt:lpstr>Учёт и отчётность шск</vt:lpstr>
      <vt:lpstr>В рамках работы ШСК «Олимпиец» реализуются следующие направления деятельности:</vt:lpstr>
      <vt:lpstr>Основным органом управления клубом является Совет ШСК </vt:lpstr>
      <vt:lpstr>         ШСК имеет прекрасную базу для  своей деятельности         Универсальная спортивная площадка</vt:lpstr>
      <vt:lpstr>    Новая площадка гто</vt:lpstr>
      <vt:lpstr>               Обновлённый              Спортивный  зал</vt:lpstr>
      <vt:lpstr>                                Участие  клуба          в  школьных                           соревнованиях                               </vt:lpstr>
      <vt:lpstr>Соревнование по волейболу  и баскетболу</vt:lpstr>
      <vt:lpstr>«Веселые старты»</vt:lpstr>
      <vt:lpstr>День здоровья</vt:lpstr>
      <vt:lpstr>       Участие в районных соревнованиях</vt:lpstr>
      <vt:lpstr>       Настольный теннис</vt:lpstr>
      <vt:lpstr>        Волейбол</vt:lpstr>
      <vt:lpstr>Сдача нормативов гто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спортивный клуб «Искра»</dc:title>
  <dc:creator>Тарасова В.В.</dc:creator>
  <dc:description>Можно использовать для создания школьного спортивного клуба на селе</dc:description>
  <cp:lastModifiedBy>о</cp:lastModifiedBy>
  <cp:revision>196</cp:revision>
  <dcterms:created xsi:type="dcterms:W3CDTF">2015-08-26T08:06:48Z</dcterms:created>
  <dcterms:modified xsi:type="dcterms:W3CDTF">2020-10-14T00:41:55Z</dcterms:modified>
  <cp:category>Социально-значимый проект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996966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